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6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0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howGuides="1">
      <p:cViewPr varScale="1">
        <p:scale>
          <a:sx n="24" d="100"/>
          <a:sy n="24" d="100"/>
        </p:scale>
        <p:origin x="3656" y="216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673B7-1B11-C344-B063-10035FF71920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93C3A-F408-FF4C-964D-D39F83633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37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193C3A-F408-FF4C-964D-D39F83633D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05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5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3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9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6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8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5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9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10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4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1F4129-D723-AE42-8870-A3D58B405FED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5DFEBD-7806-FF40-BF59-9BDF958CB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8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E3045-EE25-1A79-FB96-90D6B637C9CD}"/>
              </a:ext>
            </a:extLst>
          </p:cNvPr>
          <p:cNvSpPr txBox="1"/>
          <p:nvPr/>
        </p:nvSpPr>
        <p:spPr>
          <a:xfrm>
            <a:off x="457200" y="457200"/>
            <a:ext cx="20627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C00000"/>
                </a:solidFill>
                <a:latin typeface="Optima" panose="02000503060000020004" pitchFamily="2" charset="0"/>
                <a:cs typeface="Times New Roman" panose="02020603050405020304" pitchFamily="18" charset="0"/>
              </a:rPr>
              <a:t>Title of your poster (feel free to change the font/location/everything, just make sure you have a title)</a:t>
            </a:r>
            <a:endParaRPr lang="en-US" sz="6000" b="1" dirty="0">
              <a:latin typeface="Optima" panose="02000503060000020004" pitchFamily="2" charset="0"/>
              <a:cs typeface="Times New Roman" panose="02020603050405020304" pitchFamily="18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9013FAB-A36D-DD31-DA33-05225126D2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8" t="14794" r="5471" b="19886"/>
          <a:stretch/>
        </p:blipFill>
        <p:spPr bwMode="auto">
          <a:xfrm>
            <a:off x="19868702" y="0"/>
            <a:ext cx="2076898" cy="156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ABB37E2-0B5C-8AF3-C178-48464CF38E1A}"/>
              </a:ext>
            </a:extLst>
          </p:cNvPr>
          <p:cNvSpPr txBox="1"/>
          <p:nvPr/>
        </p:nvSpPr>
        <p:spPr>
          <a:xfrm>
            <a:off x="457200" y="2362520"/>
            <a:ext cx="138689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Optima" panose="02000503060000020004" pitchFamily="2" charset="0"/>
                <a:cs typeface="Times New Roman" panose="02020603050405020304" pitchFamily="18" charset="0"/>
              </a:rPr>
              <a:t>Your name (feel free to change the font/location/everything, as long as you have your name on the poster you’re fine 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BF9ED4-BE74-8D8F-6253-AB83FBE55729}"/>
              </a:ext>
            </a:extLst>
          </p:cNvPr>
          <p:cNvSpPr txBox="1"/>
          <p:nvPr/>
        </p:nvSpPr>
        <p:spPr>
          <a:xfrm>
            <a:off x="4038348" y="15258871"/>
            <a:ext cx="13868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Optima" panose="02000503060000020004" pitchFamily="2" charset="0"/>
                <a:cs typeface="Times New Roman" panose="02020603050405020304" pitchFamily="18" charset="0"/>
              </a:rPr>
              <a:t>You can design everything else, no rules applied :), just have fun!</a:t>
            </a:r>
          </a:p>
        </p:txBody>
      </p:sp>
    </p:spTree>
    <p:extLst>
      <p:ext uri="{BB962C8B-B14F-4D97-AF65-F5344CB8AC3E}">
        <p14:creationId xmlns:p14="http://schemas.microsoft.com/office/powerpoint/2010/main" val="294323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66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Optima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He</dc:creator>
  <cp:lastModifiedBy>Kelly He</cp:lastModifiedBy>
  <cp:revision>28</cp:revision>
  <dcterms:created xsi:type="dcterms:W3CDTF">2024-12-11T23:39:16Z</dcterms:created>
  <dcterms:modified xsi:type="dcterms:W3CDTF">2026-02-14T01:44:11Z</dcterms:modified>
</cp:coreProperties>
</file>